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53395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PPGAS – ANTROPOLOGIA SOCIAL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PPGAS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6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PPGAS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2" y="614072"/>
            <a:ext cx="10255234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PPGAS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638422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PPGAS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720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PPGAS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350</TotalTime>
  <Words>262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39</cp:revision>
  <dcterms:created xsi:type="dcterms:W3CDTF">2018-02-05T10:40:18Z</dcterms:created>
  <dcterms:modified xsi:type="dcterms:W3CDTF">2018-02-20T18:13:42Z</dcterms:modified>
</cp:coreProperties>
</file>