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4713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err="1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PPGBiotec</a:t>
            </a:r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BIOTECNOLOGIA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PPGBiotec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5" cy="577015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PPGBiotec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3" y="603745"/>
            <a:ext cx="10255232" cy="589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PPGBiotec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03744"/>
            <a:ext cx="10255234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PPGBiotec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8" y="614072"/>
            <a:ext cx="10255237" cy="589714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PPGBiotec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8" y="6511215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PPGBiotec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386</TotalTime>
  <Words>283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40</cp:revision>
  <dcterms:created xsi:type="dcterms:W3CDTF">2018-02-05T10:40:18Z</dcterms:created>
  <dcterms:modified xsi:type="dcterms:W3CDTF">2018-02-15T10:42:46Z</dcterms:modified>
</cp:coreProperties>
</file>