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  <p:sldMasterId id="2147483846" r:id="rId2"/>
    <p:sldMasterId id="2147483906" r:id="rId3"/>
  </p:sldMasterIdLst>
  <p:sldIdLst>
    <p:sldId id="263" r:id="rId4"/>
    <p:sldId id="266" r:id="rId5"/>
    <p:sldId id="269" r:id="rId6"/>
    <p:sldId id="270" r:id="rId7"/>
    <p:sldId id="268" r:id="rId8"/>
    <p:sldId id="267" r:id="rId9"/>
    <p:sldId id="27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8218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5016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7585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13880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20141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87213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03751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9463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4137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22622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566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74025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48372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9557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6456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66613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85855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55118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752662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77421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034332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5545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31435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40394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027291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69390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4394847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6951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3811439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403014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612242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8986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841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588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68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0216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248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1098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78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9831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11068-3401-4DC4-982C-CC57DA0D6B0F}" type="datetimeFigureOut">
              <a:rPr lang="pt-BR" smtClean="0"/>
              <a:t>15/02/2018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B1A6605-64AB-48BF-9523-A062E12113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6862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  <p:sldLayoutId id="2147483918" r:id="rId12"/>
    <p:sldLayoutId id="2147483919" r:id="rId13"/>
    <p:sldLayoutId id="2147483920" r:id="rId14"/>
    <p:sldLayoutId id="2147483921" r:id="rId15"/>
    <p:sldLayoutId id="21474839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di.ufscar.br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propg.ufscar.br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di.ufscar.br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4.xml"/><Relationship Id="rId4" Type="http://schemas.openxmlformats.org/officeDocument/2006/relationships/hyperlink" Target="http://www.spdi.ufscar.b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BC72088-6158-469F-AC41-F2F587F24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153" y="1674254"/>
            <a:ext cx="8596668" cy="431965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Indicadores de Publicação – Web </a:t>
            </a:r>
            <a:r>
              <a:rPr lang="pt-BR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 Science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Os indicadores foram elaborados para o período 2013-2017, a partir de dados coletados na base de dados Web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Science e analisados com o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InCites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, em janeiro de 2018. A produção científica do programa considera a soma das produções dos docentes credenciados, conforme presente na Plataforma Sucupira em janeiro de 2018.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permanentes (vinculados ou externos à UFSCar)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colaboradores vinculados à UFSCar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colaboradores externos à UFSCar não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Docentes visitantes não foram incluídos;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A pesquisa foi realizada da seguinte forma: (nome do docente OU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ResearcherID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OU ORCID) e vínculo com a Universidade Federal de São Carlos;</a:t>
            </a:r>
          </a:p>
          <a:p>
            <a:pPr algn="just">
              <a:lnSpc>
                <a:spcPct val="120000"/>
              </a:lnSpc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Para docentes permanentes externos à UFSCar foi utilizado também a produção vinculada à instituição atual do docente.</a:t>
            </a:r>
          </a:p>
        </p:txBody>
      </p:sp>
      <p:pic>
        <p:nvPicPr>
          <p:cNvPr id="7" name="Imagem 6" descr="Uma imagem contendo objeto&#10;&#10;Descrição gerada com alta confiança">
            <a:extLst>
              <a:ext uri="{FF2B5EF4-FFF2-40B4-BE49-F238E27FC236}">
                <a16:creationId xmlns:a16="http://schemas.microsoft.com/office/drawing/2014/main" id="{7A6FD4B7-87C6-41E2-A239-96176502279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67" y="990519"/>
            <a:ext cx="860722" cy="598027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1389989" y="904813"/>
            <a:ext cx="504740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PPGCA – CIÊNCIAS AMBIENTAIS</a:t>
            </a:r>
            <a:br>
              <a:rPr lang="pt-BR" sz="22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000" b="1" dirty="0">
                <a:solidFill>
                  <a:srgbClr val="E483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 Federal de São Carlos</a:t>
            </a:r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3074980" y="6642556"/>
            <a:ext cx="596669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Elaboração: 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Secretaria Geral de Planejamento e Desenvolvimento Institucional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</a:rPr>
              <a:t> / Colaboração: </a:t>
            </a:r>
            <a:r>
              <a:rPr lang="pt-BR" sz="800" dirty="0" err="1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Pró-Reitoria</a:t>
            </a:r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 de Pós-Graduação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777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79" y="615478"/>
            <a:ext cx="10255235" cy="5770156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121156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PPGCA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DE PUBLICAÇÕES POR ANO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89" y="271571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5636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endParaRPr lang="pt-BR" sz="1100" b="1" dirty="0">
              <a:ln w="3175">
                <a:solidFill>
                  <a:schemeClr val="bg1">
                    <a:lumMod val="50000"/>
                  </a:schemeClr>
                </a:solidFill>
              </a:ln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997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1" y="615720"/>
            <a:ext cx="10255235" cy="5770156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PPGCA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PAÍSES DE ORIGEM DAS INSTITUIÇÕES COLABORADORAS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0" y="6385636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ESCALA DE CORES INDICA O NÚMERO DE PUBLICAÇÕES EM CONJUNTO COM O PROGRAMA</a:t>
            </a:r>
          </a:p>
        </p:txBody>
      </p:sp>
      <p:pic>
        <p:nvPicPr>
          <p:cNvPr id="11" name="Imagem 10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2925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3" y="603745"/>
            <a:ext cx="10255232" cy="5897139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3" y="121399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PPGCA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PAÍSES DE ORIGEM DAS INSTITUIÇÕES COLABORADORAS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7" y="650088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2" y="271814"/>
            <a:ext cx="585865" cy="407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331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1" y="603744"/>
            <a:ext cx="10255234" cy="5897141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PPGCA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UNIVERSIDADES COLABORADORAS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50088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3632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78" y="624399"/>
            <a:ext cx="10255238" cy="5770158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9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PPGCA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UNIVERSIDADES COLABORADORAS - ESTRANGEIRAS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4"/>
            <a:ext cx="585865" cy="407057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8" y="6394557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0177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75BFD94-97AE-4FAF-9B2D-F2CBD7997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381" y="615720"/>
            <a:ext cx="10255233" cy="5770155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82" y="121398"/>
            <a:ext cx="10255238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PPGCA / UFSCar</a:t>
            </a:r>
          </a:p>
          <a:p>
            <a:pPr algn="ctr"/>
            <a:r>
              <a:rPr lang="pt-BR" sz="20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ÁREAS DE PESQUISA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6EE2626-2DB8-448C-937F-5A39451B78E7}"/>
              </a:ext>
            </a:extLst>
          </p:cNvPr>
          <p:cNvSpPr txBox="1"/>
          <p:nvPr/>
        </p:nvSpPr>
        <p:spPr>
          <a:xfrm>
            <a:off x="968379" y="6385878"/>
            <a:ext cx="10255238" cy="26161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t-BR" sz="1100" b="1" dirty="0">
                <a:ln w="3175">
                  <a:solidFill>
                    <a:schemeClr val="bg1">
                      <a:lumMod val="50000"/>
                    </a:schemeClr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DIÂMETRO DO SÍMBOLO INDICA O IMPACTO DAS CITAÇÕES NORMALIZADO PARA A ÁREA</a:t>
            </a:r>
          </a:p>
        </p:txBody>
      </p:sp>
      <p:pic>
        <p:nvPicPr>
          <p:cNvPr id="4" name="Imagem 3" descr="Uma imagem contendo objeto&#10;&#10;Descrição gerada com alta confiança">
            <a:extLst>
              <a:ext uri="{FF2B5EF4-FFF2-40B4-BE49-F238E27FC236}">
                <a16:creationId xmlns:a16="http://schemas.microsoft.com/office/drawing/2014/main" id="{BF627283-E506-4758-8E0C-3CF4589E0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91" y="271813"/>
            <a:ext cx="585865" cy="40705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1D56736-63DB-4289-BA0D-075C07A7980C}"/>
              </a:ext>
            </a:extLst>
          </p:cNvPr>
          <p:cNvSpPr txBox="1"/>
          <p:nvPr/>
        </p:nvSpPr>
        <p:spPr>
          <a:xfrm>
            <a:off x="11677954" y="6525985"/>
            <a:ext cx="55496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SPDI</a:t>
            </a:r>
          </a:p>
          <a:p>
            <a:pPr algn="ctr"/>
            <a:r>
              <a:rPr lang="pt-BR" sz="8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UFSCar</a:t>
            </a:r>
            <a:endParaRPr lang="pt-BR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301460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Facetado">
  <a:themeElements>
    <a:clrScheme name="Laranj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TM02900688[[fn=Faceta]]</Template>
  <TotalTime>367</TotalTime>
  <Words>284</Words>
  <Application>Microsoft Office PowerPoint</Application>
  <PresentationFormat>Widescreen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7</vt:i4>
      </vt:variant>
    </vt:vector>
  </HeadingPairs>
  <TitlesOfParts>
    <vt:vector size="16" baseType="lpstr">
      <vt:lpstr>Arial</vt:lpstr>
      <vt:lpstr>Calibri</vt:lpstr>
      <vt:lpstr>Calibri Light</vt:lpstr>
      <vt:lpstr>Trebuchet MS</vt:lpstr>
      <vt:lpstr>Wingdings 2</vt:lpstr>
      <vt:lpstr>Wingdings 3</vt:lpstr>
      <vt:lpstr>HDOfficeLightV0</vt:lpstr>
      <vt:lpstr>1_HDOfficeLightV0</vt:lpstr>
      <vt:lpstr>Facetado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SPDI UFSCar</dc:creator>
  <cp:lastModifiedBy>SPDI UFSCar</cp:lastModifiedBy>
  <cp:revision>39</cp:revision>
  <dcterms:created xsi:type="dcterms:W3CDTF">2018-02-05T10:40:18Z</dcterms:created>
  <dcterms:modified xsi:type="dcterms:W3CDTF">2018-02-15T12:17:03Z</dcterms:modified>
</cp:coreProperties>
</file>