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781739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PPGCEM – CIÊNCIA E ENGENHARIA DE MATERIAIS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6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PPGCEM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6" cy="5770158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PPGCEM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2" y="603745"/>
            <a:ext cx="10255234" cy="589714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PPGCEM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4"/>
            <a:ext cx="10255237" cy="589714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PPGCEM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5"/>
            <a:ext cx="10255236" cy="589714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PPGCEM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5720"/>
            <a:ext cx="10255235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PPGCEM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348</TotalTime>
  <Words>287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37</cp:revision>
  <dcterms:created xsi:type="dcterms:W3CDTF">2018-02-05T10:40:18Z</dcterms:created>
  <dcterms:modified xsi:type="dcterms:W3CDTF">2018-02-20T17:53:26Z</dcterms:modified>
</cp:coreProperties>
</file>