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8" r:id="rId1"/>
    <p:sldMasterId id="2147483846" r:id="rId2"/>
    <p:sldMasterId id="2147483906" r:id="rId3"/>
  </p:sldMasterIdLst>
  <p:sldIdLst>
    <p:sldId id="263" r:id="rId4"/>
    <p:sldId id="266" r:id="rId5"/>
    <p:sldId id="269" r:id="rId6"/>
    <p:sldId id="270" r:id="rId7"/>
    <p:sldId id="268" r:id="rId8"/>
    <p:sldId id="267" r:id="rId9"/>
    <p:sldId id="27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8218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5016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75858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13880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20141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87213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03751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49463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4137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22622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566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74025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48372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9557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64569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666135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858559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551187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752662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77421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034332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5545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314354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403941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027291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7693900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4394847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6951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3811439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403014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612242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8986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841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3588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68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0216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248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1098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78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9831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7" r:id="rId1"/>
    <p:sldLayoutId id="2147483848" r:id="rId2"/>
    <p:sldLayoutId id="2147483849" r:id="rId3"/>
    <p:sldLayoutId id="2147483850" r:id="rId4"/>
    <p:sldLayoutId id="2147483851" r:id="rId5"/>
    <p:sldLayoutId id="2147483852" r:id="rId6"/>
    <p:sldLayoutId id="2147483853" r:id="rId7"/>
    <p:sldLayoutId id="2147483854" r:id="rId8"/>
    <p:sldLayoutId id="2147483855" r:id="rId9"/>
    <p:sldLayoutId id="2147483856" r:id="rId10"/>
    <p:sldLayoutId id="214748385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6862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  <p:sldLayoutId id="2147483918" r:id="rId12"/>
    <p:sldLayoutId id="2147483919" r:id="rId13"/>
    <p:sldLayoutId id="2147483920" r:id="rId14"/>
    <p:sldLayoutId id="2147483921" r:id="rId15"/>
    <p:sldLayoutId id="214748392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pdi.ufscar.br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propg.ufscar.br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pdi.ufscar.br/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BC72088-6158-469F-AC41-F2F587F24C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153" y="1674254"/>
            <a:ext cx="8596668" cy="4319658"/>
          </a:xfrm>
        </p:spPr>
        <p:txBody>
          <a:bodyPr>
            <a:noAutofit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Indicadores de Publicação – Web </a:t>
            </a:r>
            <a:r>
              <a:rPr lang="pt-BR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 Science</a:t>
            </a:r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Os indicadores foram elaborados para o período 2013-2017, a partir de dados coletados na base de dados Web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 Science e analisados com o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InCites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, em janeiro de 2018. A produção científica do programa considera a soma das produções dos docentes credenciados, conforme presente na Plataforma Sucupira em janeiro de 2018.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permanentes (vinculados ou externos à UFSCar)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colaboradores vinculados à UFSCar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colaboradores externos à UFSCar não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visitantes não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A pesquisa foi realizada da seguinte forma: (nome do docente OU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ResearcherID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 OU ORCID) e vínculo com a Universidade Federal de São Carlos;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Para docentes permanentes externos à UFSCar foi utilizado também a produção vinculada à instituição atual do docente.</a:t>
            </a:r>
          </a:p>
        </p:txBody>
      </p:sp>
      <p:pic>
        <p:nvPicPr>
          <p:cNvPr id="7" name="Imagem 6" descr="Uma imagem contendo objeto&#10;&#10;Descrição gerada com alta confiança">
            <a:extLst>
              <a:ext uri="{FF2B5EF4-FFF2-40B4-BE49-F238E27FC236}">
                <a16:creationId xmlns:a16="http://schemas.microsoft.com/office/drawing/2014/main" id="{7A6FD4B7-87C6-41E2-A239-96176502279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67" y="990519"/>
            <a:ext cx="860722" cy="598027"/>
          </a:xfrm>
          <a:prstGeom prst="rect">
            <a:avLst/>
          </a:prstGeom>
        </p:spPr>
      </p:pic>
      <p:sp>
        <p:nvSpPr>
          <p:cNvPr id="2" name="CaixaDeTexto 1"/>
          <p:cNvSpPr txBox="1"/>
          <p:nvPr/>
        </p:nvSpPr>
        <p:spPr>
          <a:xfrm>
            <a:off x="1389989" y="904813"/>
            <a:ext cx="455926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PPGE – EDUCAÇÃO</a:t>
            </a:r>
            <a:br>
              <a:rPr lang="pt-BR" sz="2200" b="1" dirty="0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b="1" dirty="0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Universidade Federal de São Carlos</a:t>
            </a:r>
            <a:endParaRPr lang="pt-BR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3074980" y="6642556"/>
            <a:ext cx="596669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</a:rPr>
              <a:t>Elaboração: 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Secretaria Geral de Planejamento e Desenvolvimento Institucional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</a:rPr>
              <a:t> / Colaboração: </a:t>
            </a:r>
            <a:r>
              <a:rPr lang="pt-BR" sz="800" dirty="0" err="1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Pró-Reitoria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 de Pós-Graduação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9777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79" y="615478"/>
            <a:ext cx="10255235" cy="5770157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0" y="121156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PPGE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 DE PUBLICAÇÕES POR ANO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89" y="271571"/>
            <a:ext cx="585865" cy="4070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0" y="6385636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endParaRPr lang="pt-BR" sz="1100" b="1" dirty="0">
              <a:ln w="3175">
                <a:solidFill>
                  <a:schemeClr val="bg1">
                    <a:lumMod val="50000"/>
                  </a:schemeClr>
                </a:solidFill>
              </a:ln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8997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1" y="615720"/>
            <a:ext cx="10255236" cy="57701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8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PPGE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PAÍSES DE ORIGEM DAS INSTITUIÇÕES COLABORADORAS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0" y="6385636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ESCALA DE CORES INDICA O NÚMERO DE PUBLICAÇÕES EM CONJUNTO COM O PROGRAMA</a:t>
            </a:r>
          </a:p>
        </p:txBody>
      </p:sp>
      <p:pic>
        <p:nvPicPr>
          <p:cNvPr id="11" name="Imagem 10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3"/>
            <a:ext cx="585865" cy="407057"/>
          </a:xfrm>
          <a:prstGeom prst="rect">
            <a:avLst/>
          </a:prstGeom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29256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2" y="603745"/>
            <a:ext cx="10255234" cy="5897140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3" y="121399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PPGE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PAÍSES DE ORIGEM DAS INSTITUIÇÕES COLABORADORAS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7" y="6500887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2" y="271814"/>
            <a:ext cx="585865" cy="407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03315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0" y="603744"/>
            <a:ext cx="10255236" cy="5897142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8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PPGE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UNIVERSIDADES COLABORADORAS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9" y="6500887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3"/>
            <a:ext cx="585865" cy="4070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36321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0" y="614072"/>
            <a:ext cx="10255236" cy="5770157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9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PPGE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UNIVERSIDADES COLABORADORAS - ESTRANGEIRAS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4"/>
            <a:ext cx="585865" cy="407057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6" y="6381823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01773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0" y="615720"/>
            <a:ext cx="10255235" cy="5770156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8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PPGE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ÁREAS DE PESQUISA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9" y="6385878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3"/>
            <a:ext cx="585865" cy="4070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3301460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Facetado">
  <a:themeElements>
    <a:clrScheme name="Laranja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Facetad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d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TM02900688[[fn=Faceta]]</Template>
  <TotalTime>352</TotalTime>
  <Words>283</Words>
  <Application>Microsoft Office PowerPoint</Application>
  <PresentationFormat>Widescreen</PresentationFormat>
  <Paragraphs>39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3</vt:i4>
      </vt:variant>
      <vt:variant>
        <vt:lpstr>Títulos de slides</vt:lpstr>
      </vt:variant>
      <vt:variant>
        <vt:i4>7</vt:i4>
      </vt:variant>
    </vt:vector>
  </HeadingPairs>
  <TitlesOfParts>
    <vt:vector size="16" baseType="lpstr">
      <vt:lpstr>Arial</vt:lpstr>
      <vt:lpstr>Calibri</vt:lpstr>
      <vt:lpstr>Calibri Light</vt:lpstr>
      <vt:lpstr>Trebuchet MS</vt:lpstr>
      <vt:lpstr>Wingdings 2</vt:lpstr>
      <vt:lpstr>Wingdings 3</vt:lpstr>
      <vt:lpstr>HDOfficeLightV0</vt:lpstr>
      <vt:lpstr>1_HDOfficeLightV0</vt:lpstr>
      <vt:lpstr>Facetado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SPDI UFSCar</dc:creator>
  <cp:lastModifiedBy>SPDI UFSCar</cp:lastModifiedBy>
  <cp:revision>39</cp:revision>
  <dcterms:created xsi:type="dcterms:W3CDTF">2018-02-05T10:40:18Z</dcterms:created>
  <dcterms:modified xsi:type="dcterms:W3CDTF">2018-02-22T12:31:50Z</dcterms:modified>
</cp:coreProperties>
</file>