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20/02/2018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9904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– EDUCAÇÃO ESPECIAL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550579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7978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PPGEE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377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2018-02-20T17:57:59Z</dcterms:modified>
</cp:coreProperties>
</file>