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72292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– ECOLOGIA E RECURSOS NATURAIS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1823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PPGERN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352</TotalTime>
  <Words>286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2018-02-23T12:03:04Z</dcterms:modified>
</cp:coreProperties>
</file>