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57172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err="1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PIPGEs</a:t>
            </a:r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ESTATÍSTICA UFSCar - USP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PIPGEs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5" cy="5770156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PIPGEs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3" y="603745"/>
            <a:ext cx="10255232" cy="58971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PIPGEs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03744"/>
            <a:ext cx="10255234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PIPGEs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8" y="624399"/>
            <a:ext cx="10255238" cy="577015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PIPGEs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8" y="639455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3" cy="577015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PIPGEs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366</TotalTime>
  <Words>286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39</cp:revision>
  <dcterms:created xsi:type="dcterms:W3CDTF">2018-02-05T10:40:18Z</dcterms:created>
  <dcterms:modified xsi:type="dcterms:W3CDTF">2018-02-20T18:57:12Z</dcterms:modified>
</cp:coreProperties>
</file>