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50848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PPGEU – ENGENHARIA URBANA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PPGEU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PPGEU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PPGEU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PPGEU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PPGEU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PPGEU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349</TotalTime>
  <Words>284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39</cp:revision>
  <dcterms:created xsi:type="dcterms:W3CDTF">2018-02-05T10:40:18Z</dcterms:created>
  <dcterms:modified xsi:type="dcterms:W3CDTF">2018-02-22T11:26:19Z</dcterms:modified>
</cp:coreProperties>
</file>