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23/02/2018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455926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– FÍSICA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4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03744"/>
            <a:ext cx="10255236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0" y="614072"/>
            <a:ext cx="10255235" cy="577015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4229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26049"/>
            <a:ext cx="10255233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PPGF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1" y="6396205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351</TotalTime>
  <Words>283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40</cp:revision>
  <dcterms:created xsi:type="dcterms:W3CDTF">2018-02-05T10:40:18Z</dcterms:created>
  <dcterms:modified xsi:type="dcterms:W3CDTF">2018-02-23T13:27:14Z</dcterms:modified>
</cp:coreProperties>
</file>