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- FISIOTERAPIA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15478"/>
            <a:ext cx="10255238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8" cy="57701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5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7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5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6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PPGFT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295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33</cp:revision>
  <dcterms:created xsi:type="dcterms:W3CDTF">2018-02-05T10:40:18Z</dcterms:created>
  <dcterms:modified xsi:type="dcterms:W3CDTF">2018-02-08T11:37:15Z</dcterms:modified>
</cp:coreProperties>
</file>