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46336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PPGL – LITERATURA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PPGL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5" cy="57701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PPGL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3" y="603745"/>
            <a:ext cx="10255232" cy="589714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PPGL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4"/>
            <a:ext cx="10255236" cy="589714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PPGL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4072"/>
            <a:ext cx="10255235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PPGL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4229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3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PPGL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351</TotalTime>
  <Words>283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40</cp:revision>
  <dcterms:created xsi:type="dcterms:W3CDTF">2018-02-05T10:40:18Z</dcterms:created>
  <dcterms:modified xsi:type="dcterms:W3CDTF">2018-02-26T12:52:20Z</dcterms:modified>
</cp:coreProperties>
</file>