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45592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PPGM – MATEMÁTICA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5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PPGM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6" cy="57701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PPGM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2" y="603745"/>
            <a:ext cx="10255234" cy="589714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PPGM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4"/>
            <a:ext cx="10255236" cy="589714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PPGM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4072"/>
            <a:ext cx="10255236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PPGM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8" y="6384229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5720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PPGM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358</TotalTime>
  <Words>283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39</cp:revision>
  <dcterms:created xsi:type="dcterms:W3CDTF">2018-02-05T10:40:18Z</dcterms:created>
  <dcterms:modified xsi:type="dcterms:W3CDTF">2018-02-20T20:41:40Z</dcterms:modified>
</cp:coreProperties>
</file>