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08/02/2018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PPGPol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CIÊNCIA POLÍTICA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PPGPol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PPGPol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PPGPol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PPGPol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PPGPol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5720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PPGPol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350</TotalTime>
  <Words>284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37</cp:revision>
  <dcterms:created xsi:type="dcterms:W3CDTF">2018-02-05T10:40:18Z</dcterms:created>
  <dcterms:modified xsi:type="dcterms:W3CDTF">2018-02-08T18:13:27Z</dcterms:modified>
</cp:coreProperties>
</file>