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– QUÍMICA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PPGQ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362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38</cp:revision>
  <dcterms:created xsi:type="dcterms:W3CDTF">2018-02-05T10:40:18Z</dcterms:created>
  <dcterms:modified xsi:type="dcterms:W3CDTF">2018-02-08T12:01:10Z</dcterms:modified>
</cp:coreProperties>
</file>