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52904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PPGTO – TERAPIA OCUPACIONAL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PPGTO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PPGTO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PPGTO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PPGTO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8" y="614072"/>
            <a:ext cx="10255238" cy="589714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PPGTO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511215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PPGTO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373</TotalTime>
  <Words>284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2018-02-20T18:31:45Z</dcterms:modified>
</cp:coreProperties>
</file>